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71078E-C2D9-4E69-922F-7E2B62A67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3997DA-D770-4AB3-9D3F-393BC513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38EBA6-AF90-4243-8436-62F8537D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AC361-7ADA-4DCB-AE8E-8BC23756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52B95-75DE-4E3A-929F-812621A8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C7B83-6B07-4CBE-8BFA-126239A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CCE9F-4D7A-4B90-83F0-52219EBD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F093C5-7C81-44A6-B0D1-F7049D3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D3F957-06CA-45F0-B6F4-47D9AB21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E4D147-7246-4E04-9EBC-DCB943B5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3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DD087-9863-46C9-8579-1E2EB37C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69DCF2-8A18-42CB-956C-43415D560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2CD208-A9B7-4349-8CB5-5385BC8E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D00977-C750-4F89-A4AB-85F26D44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C7925E-9753-4B84-BA88-C459C8B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220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BE2CE-F9B9-46B8-99C8-756F8243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01F3D-B7E5-484C-B8C0-6FD41644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26CADE-5C14-43F9-8A6B-58FE85200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C713D3-F96E-41BC-A723-412DB26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52D746-AB8A-4551-B74E-748B40B6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73E9B2-F929-4B9B-B647-34FF8221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5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11E1DC-7C44-4357-BBA5-DFCF60C7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15C7483-1B77-482A-85F1-9AE60D62C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515124B-8AE0-4031-B92C-BE5ED09CF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BCDA8-AA5C-47CC-9253-DC321910D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D1E78A9-87F8-41B1-ADFA-6882A20A0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A0E440B-8D62-44FE-93D4-5B53DF44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93DA0C-6682-4F83-BCF4-7107F23E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62D1ECE-591B-4C1E-B9E5-CA0D9FA4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25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35586-3AD1-4126-BE46-D9034BF1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8C4394F-A655-48EA-9D15-7DE1B7BC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05451B5-4C46-420F-A4A2-7774CD55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13D2F9-31EC-4ABC-BB77-31E18907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76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D1F50A-F995-4309-98FE-72E9D8D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47BB6-829F-47EB-BBFA-65F34B0E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FCDE3-AA7A-4DBC-9957-7FD593A6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38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B9D12F-7B88-4E2E-8C5B-EA916C4E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0031FC-3570-4751-BB94-50A60DCD5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65B6C8-8BDE-4F17-8E4D-5E6A82CDF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B699DA-39E7-43E4-B587-6395F85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2D7B1B-2C7D-49A2-8E46-3204E358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B7652A-B7CA-48CB-93D5-F58A949A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2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012F4-CC65-4007-B048-02B5B0A3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632863-3FFD-4E6C-8745-9FF407B9E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78796B9-269A-49C4-AB4E-5C7114617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8D30B1-B8EE-45C5-851C-701377B3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139ABE-45CB-4130-BA41-07B347C2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8C5CDA2-D6D9-4CEF-BE6E-9FABC564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30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367E9-3F4B-4717-A637-7EB48761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E85995-F880-454C-8304-35FF5891E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DB1D8E-A0DA-4C37-8A69-CA37B72C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BFAF35-687C-44E9-934A-9281FE8C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036BF9-F592-4A7A-BF1F-B31E67CE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67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2FA4A1F-D42A-4083-8962-45F9320AF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28359F-0333-4DB3-B022-F88778D5A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A7BEE-5048-40E6-AC64-8FAA0941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DEBD0C-DF51-4A7C-97CF-D031E96A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E6BB5D-AAB5-4DDC-847B-5B7F736B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5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1A17ED0-7770-4F5F-939C-1D255BA66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982D5B-1181-4A60-A759-7F5BFDA8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ACAF31-E7A6-4A85-B879-DD176EE3C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F174-B659-468E-AABF-B620B2F6B30E}" type="datetimeFigureOut">
              <a:rPr lang="tr-TR" smtClean="0"/>
              <a:t>2.10.2020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0950F2-1CF4-46D9-AFCB-941DA6915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D83559-E3E3-4283-9E6C-7D1743588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A329-0096-4502-8739-80E9EFBA21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45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3B07D-7935-4ED1-9DD9-82A4A24ED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FF7E8F8-C3E2-40BC-AE9E-ECB48FB21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HAFTA</a:t>
            </a:r>
          </a:p>
        </p:txBody>
      </p:sp>
    </p:spTree>
    <p:extLst>
      <p:ext uri="{BB962C8B-B14F-4D97-AF65-F5344CB8AC3E}">
        <p14:creationId xmlns:p14="http://schemas.microsoft.com/office/powerpoint/2010/main" val="3101143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8CA3F-63E6-47C1-B6F8-2D67C438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>
            <a:normAutofit lnSpcReduction="10000"/>
          </a:bodyPr>
          <a:lstStyle/>
          <a:p>
            <a:r>
              <a:rPr lang="tr-TR" sz="4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TÜKETİCİ SÖZLEŞMELERİNDEKİ HAKSIZ ŞARTLAR</a:t>
            </a:r>
          </a:p>
          <a:p>
            <a:r>
              <a:rPr lang="tr-TR" sz="4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GENEL İŞLEM KOŞULLARI </a:t>
            </a:r>
          </a:p>
          <a:p>
            <a:r>
              <a:rPr lang="tr-TR" sz="4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İDARİ DENETİM</a:t>
            </a:r>
          </a:p>
          <a:p>
            <a:r>
              <a:rPr lang="tr-TR" sz="4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YARGISAL DENETİM</a:t>
            </a:r>
          </a:p>
          <a:p>
            <a:pPr marL="0" indent="0">
              <a:buNone/>
            </a:pPr>
            <a:r>
              <a:rPr lang="tr-TR" sz="4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yürürlük denetimi</a:t>
            </a:r>
          </a:p>
          <a:p>
            <a:pPr marL="0" indent="0">
              <a:buNone/>
            </a:pPr>
            <a:r>
              <a:rPr lang="tr-TR" sz="4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yorum denetimi</a:t>
            </a:r>
          </a:p>
          <a:p>
            <a:pPr marL="0" indent="0">
              <a:buNone/>
            </a:pPr>
            <a:r>
              <a:rPr lang="tr-TR" sz="47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içerik denetimi /geçerlilik denetimi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84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6C17DD-2105-4E9A-B7ED-50CD5888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6775"/>
            <a:ext cx="10515600" cy="5600188"/>
          </a:xfrm>
        </p:spPr>
        <p:txBody>
          <a:bodyPr>
            <a:normAutofit/>
          </a:bodyPr>
          <a:lstStyle/>
          <a:p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DÜNYADA GENEL İŞLEM KOŞULLARININ DENETLENMESİNDEKİ AMAÇ</a:t>
            </a:r>
          </a:p>
          <a:p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r>
              <a:rPr kumimoji="0" lang="tr-TR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TÜRK BORÇLAR KANUNU VE TÜKETİCİNİN KORUNMASI HAKKINDA KANUN’UN  UYGULAMA ALANI</a:t>
            </a:r>
          </a:p>
          <a:p>
            <a:pPr algn="just"/>
            <a:endParaRPr kumimoji="0" lang="tr-TR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r>
              <a:rPr lang="tr-TR" sz="3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HAKSIZ ŞART VE GENEL İŞLEM KOŞULUNUN KARŞILAŞTIRILMASI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871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51</Words>
  <Application>Microsoft Office PowerPoint</Application>
  <PresentationFormat>Geniş ekran</PresentationFormat>
  <Paragraphs>14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zeynep özcan</dc:creator>
  <cp:lastModifiedBy>zeynep özcan</cp:lastModifiedBy>
  <cp:revision>3</cp:revision>
  <dcterms:created xsi:type="dcterms:W3CDTF">2020-10-02T08:03:27Z</dcterms:created>
  <dcterms:modified xsi:type="dcterms:W3CDTF">2020-10-02T08:34:03Z</dcterms:modified>
</cp:coreProperties>
</file>